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3" r:id="rId8"/>
    <p:sldId id="266" r:id="rId9"/>
    <p:sldId id="264" r:id="rId10"/>
    <p:sldId id="267"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BF62C49-FE07-43FC-8B63-BEDC08BC8F02}" type="datetimeFigureOut">
              <a:rPr lang="en-US" smtClean="0"/>
              <a:t>10/17/2014</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4333AB13-C898-418D-AA32-921DA93F9753}"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F62C49-FE07-43FC-8B63-BEDC08BC8F02}" type="datetimeFigureOut">
              <a:rPr lang="en-US" smtClean="0"/>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3AB13-C898-418D-AA32-921DA93F975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F62C49-FE07-43FC-8B63-BEDC08BC8F02}" type="datetimeFigureOut">
              <a:rPr lang="en-US" smtClean="0"/>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3AB13-C898-418D-AA32-921DA93F975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F62C49-FE07-43FC-8B63-BEDC08BC8F02}" type="datetimeFigureOut">
              <a:rPr lang="en-US" smtClean="0"/>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3AB13-C898-418D-AA32-921DA93F975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BF62C49-FE07-43FC-8B63-BEDC08BC8F02}" type="datetimeFigureOut">
              <a:rPr lang="en-US" smtClean="0"/>
              <a:t>10/17/2014</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3AB13-C898-418D-AA32-921DA93F9753}"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F62C49-FE07-43FC-8B63-BEDC08BC8F02}" type="datetimeFigureOut">
              <a:rPr lang="en-US" smtClean="0"/>
              <a:t>10/17/2014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3AB13-C898-418D-AA32-921DA93F975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F62C49-FE07-43FC-8B63-BEDC08BC8F02}" type="datetimeFigureOut">
              <a:rPr lang="en-US" smtClean="0"/>
              <a:t>10/17/2014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33AB13-C898-418D-AA32-921DA93F975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F62C49-FE07-43FC-8B63-BEDC08BC8F02}" type="datetimeFigureOut">
              <a:rPr lang="en-US" smtClean="0"/>
              <a:t>10/17/2014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33AB13-C898-418D-AA32-921DA93F975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BF62C49-FE07-43FC-8B63-BEDC08BC8F02}" type="datetimeFigureOut">
              <a:rPr lang="en-US" smtClean="0"/>
              <a:t>10/17/2014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33AB13-C898-418D-AA32-921DA93F975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F62C49-FE07-43FC-8B63-BEDC08BC8F02}" type="datetimeFigureOut">
              <a:rPr lang="en-US" smtClean="0"/>
              <a:t>10/17/2014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3AB13-C898-418D-AA32-921DA93F9753}"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BBF62C49-FE07-43FC-8B63-BEDC08BC8F02}" type="datetimeFigureOut">
              <a:rPr lang="en-US" smtClean="0"/>
              <a:t>10/17/2014</a:t>
            </a:fld>
            <a:endParaRPr lang="en-US"/>
          </a:p>
        </p:txBody>
      </p:sp>
      <p:sp>
        <p:nvSpPr>
          <p:cNvPr id="7" name="Slide Number Placeholder 6"/>
          <p:cNvSpPr>
            <a:spLocks noGrp="1"/>
          </p:cNvSpPr>
          <p:nvPr>
            <p:ph type="sldNum" sz="quarter" idx="12"/>
          </p:nvPr>
        </p:nvSpPr>
        <p:spPr/>
        <p:txBody>
          <a:bodyPr/>
          <a:lstStyle/>
          <a:p>
            <a:fld id="{4333AB13-C898-418D-AA32-921DA93F9753}"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BBF62C49-FE07-43FC-8B63-BEDC08BC8F02}" type="datetimeFigureOut">
              <a:rPr lang="en-US" smtClean="0"/>
              <a:t>10/17/2014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333AB13-C898-418D-AA32-921DA93F9753}"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From Fall 2014</a:t>
            </a:r>
            <a:endParaRPr lang="en-US" dirty="0"/>
          </a:p>
        </p:txBody>
      </p:sp>
      <p:sp>
        <p:nvSpPr>
          <p:cNvPr id="2" name="Title 1"/>
          <p:cNvSpPr>
            <a:spLocks noGrp="1"/>
          </p:cNvSpPr>
          <p:nvPr>
            <p:ph type="ctrTitle"/>
          </p:nvPr>
        </p:nvSpPr>
        <p:spPr/>
        <p:txBody>
          <a:bodyPr/>
          <a:lstStyle/>
          <a:p>
            <a:r>
              <a:rPr lang="en-US" dirty="0" smtClean="0"/>
              <a:t>To me, IRT is like …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04800"/>
            <a:ext cx="2438400" cy="2577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1588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me, IRT is like … </a:t>
            </a:r>
          </a:p>
        </p:txBody>
      </p:sp>
      <p:sp>
        <p:nvSpPr>
          <p:cNvPr id="3" name="Content Placeholder 2"/>
          <p:cNvSpPr>
            <a:spLocks noGrp="1"/>
          </p:cNvSpPr>
          <p:nvPr>
            <p:ph idx="1"/>
          </p:nvPr>
        </p:nvSpPr>
        <p:spPr/>
        <p:txBody>
          <a:bodyPr/>
          <a:lstStyle/>
          <a:p>
            <a:r>
              <a:rPr lang="en-US" dirty="0"/>
              <a:t>To me, IRT is like running a 5K for the first time, because it’s both physically and mentally difficult to get through; but once you have one race under your belt, it becomes much easier to run a second or third race.      </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052400"/>
            <a:ext cx="3486150" cy="271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0214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me, IRT is like … </a:t>
            </a:r>
          </a:p>
        </p:txBody>
      </p:sp>
      <p:sp>
        <p:nvSpPr>
          <p:cNvPr id="3" name="Content Placeholder 2"/>
          <p:cNvSpPr>
            <a:spLocks noGrp="1"/>
          </p:cNvSpPr>
          <p:nvPr>
            <p:ph idx="1"/>
          </p:nvPr>
        </p:nvSpPr>
        <p:spPr>
          <a:xfrm>
            <a:off x="281659" y="5961658"/>
            <a:ext cx="8100341" cy="896342"/>
          </a:xfrm>
        </p:spPr>
        <p:txBody>
          <a:bodyPr>
            <a:normAutofit fontScale="62500" lnSpcReduction="20000"/>
          </a:bodyPr>
          <a:lstStyle/>
          <a:p>
            <a:r>
              <a:rPr lang="en-US" dirty="0"/>
              <a:t>To me, learning IRT is like learning to plant a rose plant because it started out to be a bit intimidating.  As I learn how to cultivate it and how to prune its thorny branches, it becomes more rewarding, especially when I step back to enjoy its beauty and fragrance!              </a:t>
            </a:r>
          </a:p>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5427" y="1624474"/>
            <a:ext cx="5814341" cy="4337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18" y="3429000"/>
            <a:ext cx="3119026" cy="2456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2902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me, IRT is like … </a:t>
            </a:r>
          </a:p>
        </p:txBody>
      </p:sp>
      <p:sp>
        <p:nvSpPr>
          <p:cNvPr id="3" name="Content Placeholder 2"/>
          <p:cNvSpPr>
            <a:spLocks noGrp="1"/>
          </p:cNvSpPr>
          <p:nvPr>
            <p:ph idx="1"/>
          </p:nvPr>
        </p:nvSpPr>
        <p:spPr/>
        <p:txBody>
          <a:bodyPr/>
          <a:lstStyle/>
          <a:p>
            <a:r>
              <a:rPr lang="en-US" dirty="0"/>
              <a:t>To me, IRT is like making really expensive tea, because you pay a lot of for the tea leaves and have to wait for a while before the leaves seep long enough in the water for it to taste good.  Once the tea is made, you decide it was probably worth the time and money after all.</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114800"/>
            <a:ext cx="2767012" cy="2207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1133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me, IRT is like … </a:t>
            </a:r>
          </a:p>
        </p:txBody>
      </p:sp>
      <p:sp>
        <p:nvSpPr>
          <p:cNvPr id="3" name="Content Placeholder 2"/>
          <p:cNvSpPr>
            <a:spLocks noGrp="1"/>
          </p:cNvSpPr>
          <p:nvPr>
            <p:ph idx="1"/>
          </p:nvPr>
        </p:nvSpPr>
        <p:spPr/>
        <p:txBody>
          <a:bodyPr/>
          <a:lstStyle/>
          <a:p>
            <a:r>
              <a:rPr lang="en-US" dirty="0"/>
              <a:t>To me, IRT is </a:t>
            </a:r>
            <a:r>
              <a:rPr lang="en-US" dirty="0" smtClean="0"/>
              <a:t>like </a:t>
            </a:r>
            <a:r>
              <a:rPr lang="en-US" u="sng" dirty="0" smtClean="0"/>
              <a:t>Tootsie pop_</a:t>
            </a:r>
            <a:r>
              <a:rPr lang="en-US" dirty="0" smtClean="0"/>
              <a:t>_, </a:t>
            </a:r>
            <a:r>
              <a:rPr lang="en-US" dirty="0"/>
              <a:t>because _</a:t>
            </a:r>
            <a:r>
              <a:rPr lang="en-US" u="sng" dirty="0"/>
              <a:t>you have to get through the hard outer shell of calculus before getting to the soft, chewy inside of IRTPRO____</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4054" y="3581400"/>
            <a:ext cx="3666072"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5672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me, IRT is like … </a:t>
            </a:r>
          </a:p>
        </p:txBody>
      </p:sp>
      <p:sp>
        <p:nvSpPr>
          <p:cNvPr id="3" name="Content Placeholder 2"/>
          <p:cNvSpPr>
            <a:spLocks noGrp="1"/>
          </p:cNvSpPr>
          <p:nvPr>
            <p:ph idx="1"/>
          </p:nvPr>
        </p:nvSpPr>
        <p:spPr/>
        <p:txBody>
          <a:bodyPr/>
          <a:lstStyle/>
          <a:p>
            <a:r>
              <a:rPr lang="en-US" dirty="0"/>
              <a:t>To me, IRT is like __swimming_, because it is so hard and so foreign the first few times; you really think you’re drowning. But the more exposure and time you have in IRT the more comfortable and relaxed you get with the material. The same occurs in swimming. The more time you have in the water the easier swimming becomes_.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491038"/>
            <a:ext cx="285750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9037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me, IRT is like … </a:t>
            </a:r>
          </a:p>
        </p:txBody>
      </p:sp>
      <p:sp>
        <p:nvSpPr>
          <p:cNvPr id="3" name="Content Placeholder 2"/>
          <p:cNvSpPr>
            <a:spLocks noGrp="1"/>
          </p:cNvSpPr>
          <p:nvPr>
            <p:ph idx="1"/>
          </p:nvPr>
        </p:nvSpPr>
        <p:spPr/>
        <p:txBody>
          <a:bodyPr/>
          <a:lstStyle/>
          <a:p>
            <a:r>
              <a:rPr lang="en-US" dirty="0"/>
              <a:t>To me, IRT is like </a:t>
            </a:r>
            <a:r>
              <a:rPr lang="en-US" b="1" dirty="0"/>
              <a:t>a microscope</a:t>
            </a:r>
            <a:r>
              <a:rPr lang="en-US" dirty="0"/>
              <a:t>, because </a:t>
            </a:r>
            <a:r>
              <a:rPr lang="en-US" b="1" dirty="0"/>
              <a:t>it allows you to see important details that are not initially obvious, but it requires some time and practice to use accurately.</a:t>
            </a:r>
            <a:r>
              <a:rPr lang="en-US" dirty="0"/>
              <a:t> </a:t>
            </a:r>
          </a:p>
          <a:p>
            <a:r>
              <a:rPr lang="en-US" dirty="0"/>
              <a:t>To me, IRT is like ___a microscope__, because _____it allows you to see more information about a question than how it appears on the surface________.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4495800"/>
            <a:ext cx="2133600" cy="2002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9733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me, IRT is like … </a:t>
            </a:r>
          </a:p>
        </p:txBody>
      </p:sp>
      <p:sp>
        <p:nvSpPr>
          <p:cNvPr id="3" name="Content Placeholder 2"/>
          <p:cNvSpPr>
            <a:spLocks noGrp="1"/>
          </p:cNvSpPr>
          <p:nvPr>
            <p:ph idx="1"/>
          </p:nvPr>
        </p:nvSpPr>
        <p:spPr/>
        <p:txBody>
          <a:bodyPr/>
          <a:lstStyle/>
          <a:p>
            <a:r>
              <a:rPr lang="en-US" dirty="0"/>
              <a:t>To me, IRT is </a:t>
            </a:r>
            <a:r>
              <a:rPr lang="en-US" u="sng" dirty="0"/>
              <a:t>like the results from tons of mathematical calculation and another way of explaining SEM because we got parameters from calculating using formula or running SEM models. </a:t>
            </a:r>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657600"/>
            <a:ext cx="3614737" cy="2651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121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me, IRT is like … </a:t>
            </a:r>
          </a:p>
        </p:txBody>
      </p:sp>
      <p:sp>
        <p:nvSpPr>
          <p:cNvPr id="3" name="Content Placeholder 2"/>
          <p:cNvSpPr>
            <a:spLocks noGrp="1"/>
          </p:cNvSpPr>
          <p:nvPr>
            <p:ph idx="1"/>
          </p:nvPr>
        </p:nvSpPr>
        <p:spPr/>
        <p:txBody>
          <a:bodyPr/>
          <a:lstStyle/>
          <a:p>
            <a:r>
              <a:rPr lang="en-US" dirty="0"/>
              <a:t>To me, IRT is like music, because it discusses complex </a:t>
            </a:r>
            <a:r>
              <a:rPr lang="en-US" dirty="0" smtClean="0"/>
              <a:t>realities </a:t>
            </a:r>
            <a:r>
              <a:rPr lang="en-US" dirty="0"/>
              <a:t>in seemingly simple tones.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895600"/>
            <a:ext cx="6405562" cy="3897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4740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me, IRT is like … </a:t>
            </a:r>
          </a:p>
        </p:txBody>
      </p:sp>
      <p:sp>
        <p:nvSpPr>
          <p:cNvPr id="3" name="Content Placeholder 2"/>
          <p:cNvSpPr>
            <a:spLocks noGrp="1"/>
          </p:cNvSpPr>
          <p:nvPr>
            <p:ph idx="1"/>
          </p:nvPr>
        </p:nvSpPr>
        <p:spPr/>
        <p:txBody>
          <a:bodyPr>
            <a:normAutofit lnSpcReduction="10000"/>
          </a:bodyPr>
          <a:lstStyle/>
          <a:p>
            <a:r>
              <a:rPr lang="en-US" dirty="0"/>
              <a:t>To me, IRT is like </a:t>
            </a:r>
            <a:r>
              <a:rPr lang="en-US" b="1" dirty="0" smtClean="0"/>
              <a:t>centrifugation </a:t>
            </a:r>
            <a:r>
              <a:rPr lang="en-US" b="1" dirty="0"/>
              <a:t>in </a:t>
            </a:r>
            <a:r>
              <a:rPr lang="en-US" b="1" dirty="0" smtClean="0"/>
              <a:t>chemistry </a:t>
            </a:r>
            <a:r>
              <a:rPr lang="en-US" dirty="0"/>
              <a:t>because it is a process that spins substances rapidly in order to separate that which is otherwise inseparable and unidentifiable.  Both IRT and centrifugation take a product and isolate its parts into usable information.  Centrifugation spins rapidly and the force of the spinning is what is used to separate the parts.  IRT takes large quantities of data and spins it rapidly (IRTPRO or excel equations) to identify the ability of an individual (in chemistry – the substance) and discriminates the level (in chemistry – the identity) of characteristic. </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65735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456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me, IRT is like … </a:t>
            </a:r>
          </a:p>
        </p:txBody>
      </p:sp>
      <p:sp>
        <p:nvSpPr>
          <p:cNvPr id="3" name="Content Placeholder 2"/>
          <p:cNvSpPr>
            <a:spLocks noGrp="1"/>
          </p:cNvSpPr>
          <p:nvPr>
            <p:ph idx="1"/>
          </p:nvPr>
        </p:nvSpPr>
        <p:spPr/>
        <p:txBody>
          <a:bodyPr/>
          <a:lstStyle/>
          <a:p>
            <a:r>
              <a:rPr lang="en-US" dirty="0"/>
              <a:t>To me, IRT is like ­</a:t>
            </a:r>
            <a:r>
              <a:rPr lang="en-US" u="sng" dirty="0"/>
              <a:t>trying to find the batteries for your flashlight during a blackout</a:t>
            </a:r>
            <a:r>
              <a:rPr lang="en-US" dirty="0"/>
              <a:t>_, because </a:t>
            </a:r>
            <a:r>
              <a:rPr lang="en-US" u="sng" dirty="0"/>
              <a:t>you </a:t>
            </a:r>
            <a:r>
              <a:rPr lang="en-US" u="sng"/>
              <a:t>have </a:t>
            </a:r>
            <a:r>
              <a:rPr lang="en-US" u="sng" smtClean="0"/>
              <a:t>no </a:t>
            </a:r>
            <a:r>
              <a:rPr lang="en-US" u="sng" dirty="0"/>
              <a:t>idea where you are or what’s going on, but all of a sudden you find the batteries and everything makes sense. </a:t>
            </a:r>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577765"/>
            <a:ext cx="3200400" cy="3258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60902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6498</TotalTime>
  <Words>612</Words>
  <Application>Microsoft Office PowerPoint</Application>
  <PresentationFormat>On-screen Show (4:3)</PresentationFormat>
  <Paragraphs>23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Apothecary</vt:lpstr>
      <vt:lpstr>To me, IRT is like … </vt:lpstr>
      <vt:lpstr>To me, IRT is like … </vt:lpstr>
      <vt:lpstr>To me, IRT is like … </vt:lpstr>
      <vt:lpstr>To me, IRT is like … </vt:lpstr>
      <vt:lpstr>To me, IRT is like … </vt:lpstr>
      <vt:lpstr>To me, IRT is like … </vt:lpstr>
      <vt:lpstr>To me, IRT is like … </vt:lpstr>
      <vt:lpstr>To me, IRT is like … </vt:lpstr>
      <vt:lpstr>To me, IRT is like … </vt:lpstr>
      <vt:lpstr>To me, IRT is like … </vt:lpstr>
      <vt:lpstr>To me, IRT is like …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me, IRT is like …</dc:title>
  <dc:creator>Oshima</dc:creator>
  <cp:lastModifiedBy>Oshima</cp:lastModifiedBy>
  <cp:revision>11</cp:revision>
  <dcterms:created xsi:type="dcterms:W3CDTF">2014-10-16T18:14:54Z</dcterms:created>
  <dcterms:modified xsi:type="dcterms:W3CDTF">2014-10-22T01:25:22Z</dcterms:modified>
</cp:coreProperties>
</file>